
<file path=[Content_Types].xml><?xml version="1.0" encoding="utf-8"?>
<Types xmlns="http://schemas.openxmlformats.org/package/2006/content-types">
  <Default Extension="png" ContentType="image/png"/>
  <Default Extension="jpeg" ContentType="image/jpeg"/>
  <Default Extension="ts" ContentType="video/unknown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7"/>
  </p:notesMasterIdLst>
  <p:handoutMasterIdLst>
    <p:handoutMasterId r:id="rId8"/>
  </p:handoutMasterIdLst>
  <p:sldIdLst>
    <p:sldId id="752" r:id="rId2"/>
    <p:sldId id="801" r:id="rId3"/>
    <p:sldId id="804" r:id="rId4"/>
    <p:sldId id="805" r:id="rId5"/>
    <p:sldId id="806" r:id="rId6"/>
  </p:sldIdLst>
  <p:sldSz cx="9144000" cy="5143500" type="screen16x9"/>
  <p:notesSz cx="6807200" cy="9939338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strator" initials="" lastIdx="4" clrIdx="0"/>
  <p:cmAuthor id="1" name="admin" initials="l" lastIdx="14" clrIdx="1">
    <p:extLst>
      <p:ext uri="{19B8F6BF-5375-455C-9EA6-DF929625EA0E}">
        <p15:presenceInfo xmlns:p15="http://schemas.microsoft.com/office/powerpoint/2012/main" userId="admin" providerId="None"/>
      </p:ext>
    </p:extLst>
  </p:cmAuthor>
  <p:cmAuthor id="2" name="CWJ" initials="C" lastIdx="1" clrIdx="2">
    <p:extLst>
      <p:ext uri="{19B8F6BF-5375-455C-9EA6-DF929625EA0E}">
        <p15:presenceInfo xmlns:p15="http://schemas.microsoft.com/office/powerpoint/2012/main" userId="CW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5EA"/>
    <a:srgbClr val="4472C4"/>
    <a:srgbClr val="7030A0"/>
    <a:srgbClr val="203864"/>
    <a:srgbClr val="808000"/>
    <a:srgbClr val="00B0F0"/>
    <a:srgbClr val="8DDCF8"/>
    <a:srgbClr val="546688"/>
    <a:srgbClr val="C55A11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5" autoAdjust="0"/>
    <p:restoredTop sz="95507" autoAdjust="0"/>
  </p:normalViewPr>
  <p:slideViewPr>
    <p:cSldViewPr>
      <p:cViewPr varScale="1">
        <p:scale>
          <a:sx n="146" d="100"/>
          <a:sy n="146" d="100"/>
        </p:scale>
        <p:origin x="39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9" d="100"/>
          <a:sy n="49" d="100"/>
        </p:scale>
        <p:origin x="-3048" y="-114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545C91-58B5-44BA-9AFF-489E6712D3BE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BFB224D2-4967-4303-A718-92567BBF592F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下载任务单</a:t>
          </a:r>
          <a:endParaRPr lang="zh-CN" altLang="en-US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085B701-FAC6-4F48-B6F8-7492B925FCF2}" type="parTrans" cxnId="{C500AA4B-0781-44ED-A506-142836F0D828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E18C17-7436-495A-8833-48818FD86D0D}" type="sibTrans" cxnId="{C500AA4B-0781-44ED-A506-142836F0D828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3CA608E-E81E-4FF7-A503-8C2334F29CE2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下载任务单及桥梁信息后即可离线进行检查</a:t>
          </a:r>
          <a:endParaRPr lang="zh-CN" altLang="en-US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ACFA807-EDBA-4B06-9B99-9D24997186A3}" type="parTrans" cxnId="{7FAA6C68-1941-4CC6-A031-5568E8C4B8CA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C1C059-5ED3-4465-B81A-19EFC6FD5195}" type="sibTrans" cxnId="{7FAA6C68-1941-4CC6-A031-5568E8C4B8CA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9EEC607-BF37-4799-888E-E8E0ED6679F7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选择桥梁</a:t>
          </a:r>
          <a:endParaRPr lang="zh-CN" altLang="en-US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EB15149-5F37-4ECF-B51A-72F309BA347A}" type="parTrans" cxnId="{077F7D45-C400-41D3-BE67-12CC99F7A7E7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7F8C0B6-204F-4341-9EAC-5D089EBC952C}" type="sibTrans" cxnId="{077F7D45-C400-41D3-BE67-12CC99F7A7E7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2DEEFD-B5F1-4576-AF3E-656B96C208D8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通过</a:t>
          </a:r>
          <a:r>
            <a:rPr lang="en-US" altLang="zh-CN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GIS</a:t>
          </a:r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地图或桥梁列表搜索选择待检查桥梁</a:t>
          </a:r>
          <a:endParaRPr lang="zh-CN" altLang="en-US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06119A4-56F0-4E92-A2AA-E3BC8F021BC5}" type="parTrans" cxnId="{F5AA35E9-82BB-493C-B2D6-1D44B9CC78FA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56450B6-5AB1-4B43-B450-E231053BB019}" type="sibTrans" cxnId="{F5AA35E9-82BB-493C-B2D6-1D44B9CC78FA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236DCB1-5CBA-4E20-BE0C-12565E18B9F4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准备工作</a:t>
          </a:r>
          <a:endParaRPr lang="zh-CN" altLang="en-US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835DCBE-CEE5-42F2-9B92-8A8ED2A1B3A2}" type="parTrans" cxnId="{7A7BC939-E761-4D35-8FE3-52C9DB4AC6E9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118C4DA-D612-4F58-AEBF-4BDDAA2E3357}" type="sibTrans" cxnId="{7A7BC939-E761-4D35-8FE3-52C9DB4AC6E9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A284E34-88D9-49EE-B962-CC781E046B8E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采集</a:t>
          </a:r>
          <a:r>
            <a:rPr lang="en-US" altLang="zh-CN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GPS</a:t>
          </a:r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坐标</a:t>
          </a:r>
          <a:endParaRPr lang="zh-CN" altLang="en-US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8A046C-CE7E-4ABD-B019-10D6908C6C9E}" type="parTrans" cxnId="{68E9375F-AF6C-44EC-9C75-35F85E5263CE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76E6805-AF9F-4F9B-B000-CE1DAEF3D03E}" type="sibTrans" cxnId="{68E9375F-AF6C-44EC-9C75-35F85E5263CE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35F7D9-84C0-4E0D-AC66-C21B25D40A3A}">
      <dgm:prSet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病害采集</a:t>
          </a:r>
          <a:endParaRPr lang="zh-CN" altLang="en-US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51D477C-8493-47C1-8475-D955ADD70FEE}" type="parTrans" cxnId="{10091279-C731-42A3-A166-05E584DC0B42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507E920-34EF-45CB-9D22-908B42DA3919}" type="sibTrans" cxnId="{10091279-C731-42A3-A166-05E584DC0B42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2E2FB67-ED70-4E44-BDA1-F5FFDB8F99FD}">
      <dgm:prSet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记录现场发现的病害</a:t>
          </a:r>
          <a:endParaRPr lang="zh-CN" altLang="en-US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1B137F-296A-4650-B941-FC206D6EBF7A}" type="parTrans" cxnId="{94392B4E-0D30-4747-BAB9-8FBD8504C747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1C04D80-8E63-4981-8DDF-E355F35B4F4D}" type="sibTrans" cxnId="{94392B4E-0D30-4747-BAB9-8FBD8504C747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CAF487-B94C-440F-92CD-226A334708A0}">
      <dgm:prSet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数据上传</a:t>
          </a:r>
          <a:endParaRPr lang="zh-CN" altLang="en-US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333868-94D7-4AAF-B612-024C006778B7}" type="parTrans" cxnId="{9A97CDC4-E1DA-4966-ACB9-E051FF257940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72E49C0-412E-444C-9823-A41F832BC179}" type="sibTrans" cxnId="{9A97CDC4-E1DA-4966-ACB9-E051FF257940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C52722A-5DCB-44BB-81AF-22F02616D50A}">
      <dgm:prSet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检查结束后备份数据，然后上传检查结果</a:t>
          </a:r>
          <a:endParaRPr lang="zh-CN" altLang="en-US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1EDD8B-B4AF-4838-850F-22041BEBA46C}" type="parTrans" cxnId="{EB47BD63-A1EF-4387-881A-A040CA0E782D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B765109-0AF6-4907-BE1C-44ACDEE9B86D}" type="sibTrans" cxnId="{EB47BD63-A1EF-4387-881A-A040CA0E782D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0108EB4-AE7C-403B-8558-E85280642C3C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拍摄桥梁正、侧、仰视照片</a:t>
          </a:r>
          <a:endParaRPr lang="zh-CN" altLang="en-US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8608E8-60A0-41AF-AE0E-3DEC126489D3}" type="parTrans" cxnId="{90B1AF4C-7E76-4A9D-8005-B99742550451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7FC14E7-B1FF-4952-90F8-C5D8FAB6046A}" type="sibTrans" cxnId="{90B1AF4C-7E76-4A9D-8005-B99742550451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0ECFAFB-09B9-432E-A16D-D073412A802E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分幅及部构件拆分</a:t>
          </a:r>
          <a:endParaRPr lang="zh-CN" altLang="en-US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DD82BD7-1981-4373-A670-7686CFE98F4F}" type="parTrans" cxnId="{981A4DC3-C4B7-4CEC-BF1E-A8109956769D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0A14E88-C679-4614-8A80-76D89994462E}" type="sibTrans" cxnId="{981A4DC3-C4B7-4CEC-BF1E-A8109956769D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105C75-B430-4D7D-BE42-A36951CB1A01}" type="pres">
      <dgm:prSet presAssocID="{F8545C91-58B5-44BA-9AFF-489E6712D3BE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C55E8AE-55F7-4303-A158-86A09639A34A}" type="pres">
      <dgm:prSet presAssocID="{F8545C91-58B5-44BA-9AFF-489E6712D3BE}" presName="arrow" presStyleLbl="bgShp" presStyleIdx="0" presStyleCnt="1" custLinFactNeighborX="0" custLinFactNeighborY="-6282"/>
      <dgm:spPr/>
    </dgm:pt>
    <dgm:pt modelId="{C83BAF49-DBFA-4868-9E31-AEE03258840C}" type="pres">
      <dgm:prSet presAssocID="{F8545C91-58B5-44BA-9AFF-489E6712D3BE}" presName="linearProcess" presStyleCnt="0"/>
      <dgm:spPr/>
    </dgm:pt>
    <dgm:pt modelId="{BB08A707-0FE2-4AE5-ADCB-0F295B7406FA}" type="pres">
      <dgm:prSet presAssocID="{BFB224D2-4967-4303-A718-92567BBF592F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A9995E4-E029-414B-879A-93A462741305}" type="pres">
      <dgm:prSet presAssocID="{CDE18C17-7436-495A-8833-48818FD86D0D}" presName="sibTrans" presStyleCnt="0"/>
      <dgm:spPr/>
    </dgm:pt>
    <dgm:pt modelId="{3EE0DB0A-D094-4CD6-BC9F-E5FEE01E4B44}" type="pres">
      <dgm:prSet presAssocID="{49EEC607-BF37-4799-888E-E8E0ED6679F7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C5F4D7-95AF-4E8C-9281-B1EFF74B3F7B}" type="pres">
      <dgm:prSet presAssocID="{87F8C0B6-204F-4341-9EAC-5D089EBC952C}" presName="sibTrans" presStyleCnt="0"/>
      <dgm:spPr/>
    </dgm:pt>
    <dgm:pt modelId="{0A23BE05-EA52-48F5-BE82-C6EEE6EBA8F9}" type="pres">
      <dgm:prSet presAssocID="{B236DCB1-5CBA-4E20-BE0C-12565E18B9F4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64FF14-58C3-4B5D-9B38-84B97075EC48}" type="pres">
      <dgm:prSet presAssocID="{1118C4DA-D612-4F58-AEBF-4BDDAA2E3357}" presName="sibTrans" presStyleCnt="0"/>
      <dgm:spPr/>
    </dgm:pt>
    <dgm:pt modelId="{469E1F13-BE0B-4B3F-9D1A-C70EE6B9F4A8}" type="pres">
      <dgm:prSet presAssocID="{A635F7D9-84C0-4E0D-AC66-C21B25D40A3A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AC4A2C-5293-4F6C-9E60-BD5F7B50BF6B}" type="pres">
      <dgm:prSet presAssocID="{0507E920-34EF-45CB-9D22-908B42DA3919}" presName="sibTrans" presStyleCnt="0"/>
      <dgm:spPr/>
    </dgm:pt>
    <dgm:pt modelId="{38A8A869-2446-4E86-9FAF-E771EA90F1A0}" type="pres">
      <dgm:prSet presAssocID="{13CAF487-B94C-440F-92CD-226A334708A0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0625F8C-40D8-4A54-902D-EB067680FBB1}" type="presOf" srcId="{CC52722A-5DCB-44BB-81AF-22F02616D50A}" destId="{38A8A869-2446-4E86-9FAF-E771EA90F1A0}" srcOrd="0" destOrd="1" presId="urn:microsoft.com/office/officeart/2005/8/layout/hProcess9"/>
    <dgm:cxn modelId="{981A4DC3-C4B7-4CEC-BF1E-A8109956769D}" srcId="{B236DCB1-5CBA-4E20-BE0C-12565E18B9F4}" destId="{F0ECFAFB-09B9-432E-A16D-D073412A802E}" srcOrd="2" destOrd="0" parTransId="{FDD82BD7-1981-4373-A670-7686CFE98F4F}" sibTransId="{60A14E88-C679-4614-8A80-76D89994462E}"/>
    <dgm:cxn modelId="{ECDF76CC-6702-4859-A171-5ABCA4D0FC68}" type="presOf" srcId="{F0ECFAFB-09B9-432E-A16D-D073412A802E}" destId="{0A23BE05-EA52-48F5-BE82-C6EEE6EBA8F9}" srcOrd="0" destOrd="3" presId="urn:microsoft.com/office/officeart/2005/8/layout/hProcess9"/>
    <dgm:cxn modelId="{EA4B1CAD-EF1A-45CF-93EB-AFC67300A0B7}" type="presOf" srcId="{0A284E34-88D9-49EE-B962-CC781E046B8E}" destId="{0A23BE05-EA52-48F5-BE82-C6EEE6EBA8F9}" srcOrd="0" destOrd="1" presId="urn:microsoft.com/office/officeart/2005/8/layout/hProcess9"/>
    <dgm:cxn modelId="{C500AA4B-0781-44ED-A506-142836F0D828}" srcId="{F8545C91-58B5-44BA-9AFF-489E6712D3BE}" destId="{BFB224D2-4967-4303-A718-92567BBF592F}" srcOrd="0" destOrd="0" parTransId="{6085B701-FAC6-4F48-B6F8-7492B925FCF2}" sibTransId="{CDE18C17-7436-495A-8833-48818FD86D0D}"/>
    <dgm:cxn modelId="{F5AA35E9-82BB-493C-B2D6-1D44B9CC78FA}" srcId="{49EEC607-BF37-4799-888E-E8E0ED6679F7}" destId="{9F2DEEFD-B5F1-4576-AF3E-656B96C208D8}" srcOrd="0" destOrd="0" parTransId="{806119A4-56F0-4E92-A2AA-E3BC8F021BC5}" sibTransId="{456450B6-5AB1-4B43-B450-E231053BB019}"/>
    <dgm:cxn modelId="{077F7D45-C400-41D3-BE67-12CC99F7A7E7}" srcId="{F8545C91-58B5-44BA-9AFF-489E6712D3BE}" destId="{49EEC607-BF37-4799-888E-E8E0ED6679F7}" srcOrd="1" destOrd="0" parTransId="{BEB15149-5F37-4ECF-B51A-72F309BA347A}" sibTransId="{87F8C0B6-204F-4341-9EAC-5D089EBC952C}"/>
    <dgm:cxn modelId="{90B1AF4C-7E76-4A9D-8005-B99742550451}" srcId="{B236DCB1-5CBA-4E20-BE0C-12565E18B9F4}" destId="{F0108EB4-AE7C-403B-8558-E85280642C3C}" srcOrd="1" destOrd="0" parTransId="{048608E8-60A0-41AF-AE0E-3DEC126489D3}" sibTransId="{77FC14E7-B1FF-4952-90F8-C5D8FAB6046A}"/>
    <dgm:cxn modelId="{EB47BD63-A1EF-4387-881A-A040CA0E782D}" srcId="{13CAF487-B94C-440F-92CD-226A334708A0}" destId="{CC52722A-5DCB-44BB-81AF-22F02616D50A}" srcOrd="0" destOrd="0" parTransId="{3E1EDD8B-B4AF-4838-850F-22041BEBA46C}" sibTransId="{CB765109-0AF6-4907-BE1C-44ACDEE9B86D}"/>
    <dgm:cxn modelId="{BF51617E-8124-4E20-B85A-E3749D48BE09}" type="presOf" srcId="{BFB224D2-4967-4303-A718-92567BBF592F}" destId="{BB08A707-0FE2-4AE5-ADCB-0F295B7406FA}" srcOrd="0" destOrd="0" presId="urn:microsoft.com/office/officeart/2005/8/layout/hProcess9"/>
    <dgm:cxn modelId="{9A97CDC4-E1DA-4966-ACB9-E051FF257940}" srcId="{F8545C91-58B5-44BA-9AFF-489E6712D3BE}" destId="{13CAF487-B94C-440F-92CD-226A334708A0}" srcOrd="4" destOrd="0" parTransId="{6B333868-94D7-4AAF-B612-024C006778B7}" sibTransId="{D72E49C0-412E-444C-9823-A41F832BC179}"/>
    <dgm:cxn modelId="{C9EC2F59-4788-476F-828C-F6F3589E709E}" type="presOf" srcId="{A635F7D9-84C0-4E0D-AC66-C21B25D40A3A}" destId="{469E1F13-BE0B-4B3F-9D1A-C70EE6B9F4A8}" srcOrd="0" destOrd="0" presId="urn:microsoft.com/office/officeart/2005/8/layout/hProcess9"/>
    <dgm:cxn modelId="{B3A0E4EC-79A5-4EF7-A4EC-470A6126DCE8}" type="presOf" srcId="{F0108EB4-AE7C-403B-8558-E85280642C3C}" destId="{0A23BE05-EA52-48F5-BE82-C6EEE6EBA8F9}" srcOrd="0" destOrd="2" presId="urn:microsoft.com/office/officeart/2005/8/layout/hProcess9"/>
    <dgm:cxn modelId="{7FAA6C68-1941-4CC6-A031-5568E8C4B8CA}" srcId="{BFB224D2-4967-4303-A718-92567BBF592F}" destId="{A3CA608E-E81E-4FF7-A503-8C2334F29CE2}" srcOrd="0" destOrd="0" parTransId="{9ACFA807-EDBA-4B06-9B99-9D24997186A3}" sibTransId="{7CC1C059-5ED3-4465-B81A-19EFC6FD5195}"/>
    <dgm:cxn modelId="{94392B4E-0D30-4747-BAB9-8FBD8504C747}" srcId="{A635F7D9-84C0-4E0D-AC66-C21B25D40A3A}" destId="{E2E2FB67-ED70-4E44-BDA1-F5FFDB8F99FD}" srcOrd="0" destOrd="0" parTransId="{331B137F-296A-4650-B941-FC206D6EBF7A}" sibTransId="{61C04D80-8E63-4981-8DDF-E355F35B4F4D}"/>
    <dgm:cxn modelId="{D3DB6660-F6A1-40FF-9228-31A5F180BEAD}" type="presOf" srcId="{E2E2FB67-ED70-4E44-BDA1-F5FFDB8F99FD}" destId="{469E1F13-BE0B-4B3F-9D1A-C70EE6B9F4A8}" srcOrd="0" destOrd="1" presId="urn:microsoft.com/office/officeart/2005/8/layout/hProcess9"/>
    <dgm:cxn modelId="{B73AC135-660B-451E-ADA6-97BAE25CF130}" type="presOf" srcId="{F8545C91-58B5-44BA-9AFF-489E6712D3BE}" destId="{5B105C75-B430-4D7D-BE42-A36951CB1A01}" srcOrd="0" destOrd="0" presId="urn:microsoft.com/office/officeart/2005/8/layout/hProcess9"/>
    <dgm:cxn modelId="{7A7BC939-E761-4D35-8FE3-52C9DB4AC6E9}" srcId="{F8545C91-58B5-44BA-9AFF-489E6712D3BE}" destId="{B236DCB1-5CBA-4E20-BE0C-12565E18B9F4}" srcOrd="2" destOrd="0" parTransId="{E835DCBE-CEE5-42F2-9B92-8A8ED2A1B3A2}" sibTransId="{1118C4DA-D612-4F58-AEBF-4BDDAA2E3357}"/>
    <dgm:cxn modelId="{CEEE0358-A587-4A55-A1FA-7268DD8367B1}" type="presOf" srcId="{49EEC607-BF37-4799-888E-E8E0ED6679F7}" destId="{3EE0DB0A-D094-4CD6-BC9F-E5FEE01E4B44}" srcOrd="0" destOrd="0" presId="urn:microsoft.com/office/officeart/2005/8/layout/hProcess9"/>
    <dgm:cxn modelId="{10091279-C731-42A3-A166-05E584DC0B42}" srcId="{F8545C91-58B5-44BA-9AFF-489E6712D3BE}" destId="{A635F7D9-84C0-4E0D-AC66-C21B25D40A3A}" srcOrd="3" destOrd="0" parTransId="{051D477C-8493-47C1-8475-D955ADD70FEE}" sibTransId="{0507E920-34EF-45CB-9D22-908B42DA3919}"/>
    <dgm:cxn modelId="{E7241EFC-5039-4B6F-9D31-5D32F044C6E3}" type="presOf" srcId="{A3CA608E-E81E-4FF7-A503-8C2334F29CE2}" destId="{BB08A707-0FE2-4AE5-ADCB-0F295B7406FA}" srcOrd="0" destOrd="1" presId="urn:microsoft.com/office/officeart/2005/8/layout/hProcess9"/>
    <dgm:cxn modelId="{2F5231E2-EF30-44CA-9FF1-BA21A84B70F5}" type="presOf" srcId="{9F2DEEFD-B5F1-4576-AF3E-656B96C208D8}" destId="{3EE0DB0A-D094-4CD6-BC9F-E5FEE01E4B44}" srcOrd="0" destOrd="1" presId="urn:microsoft.com/office/officeart/2005/8/layout/hProcess9"/>
    <dgm:cxn modelId="{FC742C81-F478-40BB-AC15-45B486F84977}" type="presOf" srcId="{B236DCB1-5CBA-4E20-BE0C-12565E18B9F4}" destId="{0A23BE05-EA52-48F5-BE82-C6EEE6EBA8F9}" srcOrd="0" destOrd="0" presId="urn:microsoft.com/office/officeart/2005/8/layout/hProcess9"/>
    <dgm:cxn modelId="{8D08DEA1-B2EB-4466-9FCA-D9E327B7322B}" type="presOf" srcId="{13CAF487-B94C-440F-92CD-226A334708A0}" destId="{38A8A869-2446-4E86-9FAF-E771EA90F1A0}" srcOrd="0" destOrd="0" presId="urn:microsoft.com/office/officeart/2005/8/layout/hProcess9"/>
    <dgm:cxn modelId="{68E9375F-AF6C-44EC-9C75-35F85E5263CE}" srcId="{B236DCB1-5CBA-4E20-BE0C-12565E18B9F4}" destId="{0A284E34-88D9-49EE-B962-CC781E046B8E}" srcOrd="0" destOrd="0" parTransId="{6F8A046C-CE7E-4ABD-B019-10D6908C6C9E}" sibTransId="{E76E6805-AF9F-4F9B-B000-CE1DAEF3D03E}"/>
    <dgm:cxn modelId="{188C9B42-8C49-44F5-9007-49667680C26A}" type="presParOf" srcId="{5B105C75-B430-4D7D-BE42-A36951CB1A01}" destId="{AC55E8AE-55F7-4303-A158-86A09639A34A}" srcOrd="0" destOrd="0" presId="urn:microsoft.com/office/officeart/2005/8/layout/hProcess9"/>
    <dgm:cxn modelId="{4D733BE6-5789-4879-8BCA-0C56D48435E6}" type="presParOf" srcId="{5B105C75-B430-4D7D-BE42-A36951CB1A01}" destId="{C83BAF49-DBFA-4868-9E31-AEE03258840C}" srcOrd="1" destOrd="0" presId="urn:microsoft.com/office/officeart/2005/8/layout/hProcess9"/>
    <dgm:cxn modelId="{667F9AD7-1623-40BA-88A9-240D41C7D84C}" type="presParOf" srcId="{C83BAF49-DBFA-4868-9E31-AEE03258840C}" destId="{BB08A707-0FE2-4AE5-ADCB-0F295B7406FA}" srcOrd="0" destOrd="0" presId="urn:microsoft.com/office/officeart/2005/8/layout/hProcess9"/>
    <dgm:cxn modelId="{0824498F-DDB5-4F6D-9478-373760C9E143}" type="presParOf" srcId="{C83BAF49-DBFA-4868-9E31-AEE03258840C}" destId="{5A9995E4-E029-414B-879A-93A462741305}" srcOrd="1" destOrd="0" presId="urn:microsoft.com/office/officeart/2005/8/layout/hProcess9"/>
    <dgm:cxn modelId="{9388B38E-8D2C-4E34-8872-D1077BFEFBFA}" type="presParOf" srcId="{C83BAF49-DBFA-4868-9E31-AEE03258840C}" destId="{3EE0DB0A-D094-4CD6-BC9F-E5FEE01E4B44}" srcOrd="2" destOrd="0" presId="urn:microsoft.com/office/officeart/2005/8/layout/hProcess9"/>
    <dgm:cxn modelId="{2E71AF4B-93C9-4A86-90D3-F9D2493CD511}" type="presParOf" srcId="{C83BAF49-DBFA-4868-9E31-AEE03258840C}" destId="{1EC5F4D7-95AF-4E8C-9281-B1EFF74B3F7B}" srcOrd="3" destOrd="0" presId="urn:microsoft.com/office/officeart/2005/8/layout/hProcess9"/>
    <dgm:cxn modelId="{8483EDA2-E2EF-4859-850A-4BD88319EDE9}" type="presParOf" srcId="{C83BAF49-DBFA-4868-9E31-AEE03258840C}" destId="{0A23BE05-EA52-48F5-BE82-C6EEE6EBA8F9}" srcOrd="4" destOrd="0" presId="urn:microsoft.com/office/officeart/2005/8/layout/hProcess9"/>
    <dgm:cxn modelId="{95B672A5-A8D1-4577-8EB3-1AD19A4615E2}" type="presParOf" srcId="{C83BAF49-DBFA-4868-9E31-AEE03258840C}" destId="{0C64FF14-58C3-4B5D-9B38-84B97075EC48}" srcOrd="5" destOrd="0" presId="urn:microsoft.com/office/officeart/2005/8/layout/hProcess9"/>
    <dgm:cxn modelId="{6FB8B287-8322-43AD-95BB-BB902D18FC7D}" type="presParOf" srcId="{C83BAF49-DBFA-4868-9E31-AEE03258840C}" destId="{469E1F13-BE0B-4B3F-9D1A-C70EE6B9F4A8}" srcOrd="6" destOrd="0" presId="urn:microsoft.com/office/officeart/2005/8/layout/hProcess9"/>
    <dgm:cxn modelId="{F8E9DF68-892C-4069-BD88-25F70BA8F1AD}" type="presParOf" srcId="{C83BAF49-DBFA-4868-9E31-AEE03258840C}" destId="{20AC4A2C-5293-4F6C-9E60-BD5F7B50BF6B}" srcOrd="7" destOrd="0" presId="urn:microsoft.com/office/officeart/2005/8/layout/hProcess9"/>
    <dgm:cxn modelId="{EA79CE19-45E6-4305-9913-50B5CAE5E410}" type="presParOf" srcId="{C83BAF49-DBFA-4868-9E31-AEE03258840C}" destId="{38A8A869-2446-4E86-9FAF-E771EA90F1A0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5E8AE-55F7-4303-A158-86A09639A34A}">
      <dsp:nvSpPr>
        <dsp:cNvPr id="0" name=""/>
        <dsp:cNvSpPr/>
      </dsp:nvSpPr>
      <dsp:spPr>
        <a:xfrm>
          <a:off x="600471" y="0"/>
          <a:ext cx="6805344" cy="42415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08A707-0FE2-4AE5-ADCB-0F295B7406FA}">
      <dsp:nvSpPr>
        <dsp:cNvPr id="0" name=""/>
        <dsp:cNvSpPr/>
      </dsp:nvSpPr>
      <dsp:spPr>
        <a:xfrm>
          <a:off x="3518" y="1272450"/>
          <a:ext cx="1538317" cy="1696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下载任务单</a:t>
          </a:r>
          <a:endParaRPr lang="zh-CN" altLang="en-US" sz="14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下载任务单及桥梁信息后即可离线进行检查</a:t>
          </a:r>
          <a:endParaRPr lang="zh-CN" altLang="en-US" sz="11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8612" y="1347544"/>
        <a:ext cx="1388129" cy="1546412"/>
      </dsp:txXfrm>
    </dsp:sp>
    <dsp:sp modelId="{3EE0DB0A-D094-4CD6-BC9F-E5FEE01E4B44}">
      <dsp:nvSpPr>
        <dsp:cNvPr id="0" name=""/>
        <dsp:cNvSpPr/>
      </dsp:nvSpPr>
      <dsp:spPr>
        <a:xfrm>
          <a:off x="1618751" y="1272450"/>
          <a:ext cx="1538317" cy="169660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选择桥梁</a:t>
          </a:r>
          <a:endParaRPr lang="zh-CN" altLang="en-US" sz="14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通过</a:t>
          </a:r>
          <a:r>
            <a:rPr lang="en-US" altLang="zh-CN" sz="11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GIS</a:t>
          </a:r>
          <a:r>
            <a:rPr lang="zh-CN" altLang="en-US" sz="11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地图或桥梁列表搜索选择待检查桥梁</a:t>
          </a:r>
          <a:endParaRPr lang="zh-CN" altLang="en-US" sz="11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93845" y="1347544"/>
        <a:ext cx="1388129" cy="1546412"/>
      </dsp:txXfrm>
    </dsp:sp>
    <dsp:sp modelId="{0A23BE05-EA52-48F5-BE82-C6EEE6EBA8F9}">
      <dsp:nvSpPr>
        <dsp:cNvPr id="0" name=""/>
        <dsp:cNvSpPr/>
      </dsp:nvSpPr>
      <dsp:spPr>
        <a:xfrm>
          <a:off x="3233985" y="1272450"/>
          <a:ext cx="1538317" cy="169660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准备工作</a:t>
          </a:r>
          <a:endParaRPr lang="zh-CN" altLang="en-US" sz="14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采集</a:t>
          </a:r>
          <a:r>
            <a:rPr lang="en-US" altLang="zh-CN" sz="11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GPS</a:t>
          </a:r>
          <a:r>
            <a:rPr lang="zh-CN" altLang="en-US" sz="11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坐标</a:t>
          </a:r>
          <a:endParaRPr lang="zh-CN" altLang="en-US" sz="11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拍摄桥梁正、侧、仰视照片</a:t>
          </a:r>
          <a:endParaRPr lang="zh-CN" altLang="en-US" sz="11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分幅及部构件拆分</a:t>
          </a:r>
          <a:endParaRPr lang="zh-CN" altLang="en-US" sz="11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309079" y="1347544"/>
        <a:ext cx="1388129" cy="1546412"/>
      </dsp:txXfrm>
    </dsp:sp>
    <dsp:sp modelId="{469E1F13-BE0B-4B3F-9D1A-C70EE6B9F4A8}">
      <dsp:nvSpPr>
        <dsp:cNvPr id="0" name=""/>
        <dsp:cNvSpPr/>
      </dsp:nvSpPr>
      <dsp:spPr>
        <a:xfrm>
          <a:off x="4849218" y="1272450"/>
          <a:ext cx="1538317" cy="169660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病害采集</a:t>
          </a:r>
          <a:endParaRPr lang="zh-CN" altLang="en-US" sz="14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记录现场发现的病害</a:t>
          </a:r>
          <a:endParaRPr lang="zh-CN" altLang="en-US" sz="11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924312" y="1347544"/>
        <a:ext cx="1388129" cy="1546412"/>
      </dsp:txXfrm>
    </dsp:sp>
    <dsp:sp modelId="{38A8A869-2446-4E86-9FAF-E771EA90F1A0}">
      <dsp:nvSpPr>
        <dsp:cNvPr id="0" name=""/>
        <dsp:cNvSpPr/>
      </dsp:nvSpPr>
      <dsp:spPr>
        <a:xfrm>
          <a:off x="6464452" y="1272450"/>
          <a:ext cx="1538317" cy="16966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数据上传</a:t>
          </a:r>
          <a:endParaRPr lang="zh-CN" altLang="en-US" sz="14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检查结束后备份数据，然后上传检查结果</a:t>
          </a:r>
          <a:endParaRPr lang="zh-CN" altLang="en-US" sz="11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539546" y="1347544"/>
        <a:ext cx="1388129" cy="1546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B2A0B025-D1C1-4BFA-8F26-F05D4689F1E5}" type="datetimeFigureOut">
              <a:rPr lang="zh-CN" altLang="en-US"/>
              <a:pPr>
                <a:defRPr/>
              </a:pPr>
              <a:t>2019-02-28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CF68E451-848C-4017-8250-2FADEE0E9D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102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BCEBA2FA-4417-47B0-982C-D2B083AAAE67}" type="datetimeFigureOut">
              <a:rPr lang="zh-CN" altLang="en-US"/>
              <a:pPr>
                <a:defRPr/>
              </a:pPr>
              <a:t>2019-02-28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546947D-009B-41B7-9FCC-A2A474BD88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667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46947D-009B-41B7-9FCC-A2A474BD88F3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439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46947D-009B-41B7-9FCC-A2A474BD88F3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882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46947D-009B-41B7-9FCC-A2A474BD88F3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542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46947D-009B-41B7-9FCC-A2A474BD88F3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93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87D210-788C-4204-9B88-32CBB1E05367}" type="datetime1">
              <a:rPr lang="zh-CN" altLang="en-US" smtClean="0"/>
              <a:pPr>
                <a:defRPr/>
              </a:pPr>
              <a:t>2019-02-28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8350FD-57DD-4739-846D-FAB81973E07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182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301A7B-2215-433A-8C70-4A5D4031DBE6}" type="datetime1">
              <a:rPr lang="zh-CN" altLang="en-US" smtClean="0"/>
              <a:pPr>
                <a:defRPr/>
              </a:pPr>
              <a:t>2019-02-28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803B3F-9EC4-4B0A-AFE0-E65E541755D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336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1DC73A-F281-42A3-97A5-146E6A1A8B4E}" type="datetime1">
              <a:rPr lang="zh-CN" altLang="en-US" smtClean="0"/>
              <a:pPr>
                <a:defRPr/>
              </a:pPr>
              <a:t>2019-02-28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6F56A2-F13F-48C3-BA87-B2B53273E920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0751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C46DADA-C76B-4B41-A26C-64F69DB026AB}" type="datetime1">
              <a:rPr lang="zh-CN" altLang="en-US" smtClean="0"/>
              <a:pPr>
                <a:defRPr/>
              </a:pPr>
              <a:t>2019-02-28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90B9BF-F7B6-4B93-9D4E-11C4C4B164F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48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256DA9-A98C-461F-AC74-33589EF83DC0}" type="datetime1">
              <a:rPr lang="zh-CN" altLang="en-US" smtClean="0"/>
              <a:pPr>
                <a:defRPr/>
              </a:pPr>
              <a:t>2019-02-28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B422AD-E2FA-42FA-AFE5-5B57151C11A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68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6E670D-83A8-4575-AF22-66F024D42658}" type="datetime1">
              <a:rPr lang="zh-CN" altLang="en-US" smtClean="0"/>
              <a:pPr>
                <a:defRPr/>
              </a:pPr>
              <a:t>2019-02-28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0E874-4B57-4752-AC93-33550D8FEE1D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6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4F1AD5-2665-4A78-994D-EBAF041A98C1}" type="datetime1">
              <a:rPr lang="zh-CN" altLang="en-US" smtClean="0"/>
              <a:pPr>
                <a:defRPr/>
              </a:pPr>
              <a:t>2019-02-28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38413-E7EF-457D-BE69-7FE4249AFB92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220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9DD1EA-FE01-43B8-8C9D-8F37CD92BE7C}" type="datetime1">
              <a:rPr lang="zh-CN" altLang="en-US" smtClean="0"/>
              <a:pPr>
                <a:defRPr/>
              </a:pPr>
              <a:t>2019-02-28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945865-BE61-48F3-93DC-92C832441EC8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857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B9B9F4-BEC3-4D8F-8C7E-2D832898AEAB}" type="datetime1">
              <a:rPr lang="zh-CN" altLang="en-US" smtClean="0"/>
              <a:pPr>
                <a:defRPr/>
              </a:pPr>
              <a:t>2019-02-28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4E8825-3CC2-4EBB-B948-E9B7353E4FF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7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F8B8C1-3967-4B9C-A5F0-68D5142A24A0}" type="datetime1">
              <a:rPr lang="zh-CN" altLang="en-US" smtClean="0"/>
              <a:pPr>
                <a:defRPr/>
              </a:pPr>
              <a:t>2019-02-28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4AEA6-8BFE-467C-BD50-450EB6028819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771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E17A7E-F085-41A7-83F2-BD9FC8BE1202}" type="datetime1">
              <a:rPr lang="zh-CN" altLang="en-US" smtClean="0"/>
              <a:pPr>
                <a:defRPr/>
              </a:pPr>
              <a:t>2019-02-28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823B4C-8DBE-459F-855D-2B1B0DE441E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00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41DC73A-F281-42A3-97A5-146E6A1A8B4E}" type="datetime1">
              <a:rPr lang="zh-CN" altLang="en-US" smtClean="0"/>
              <a:pPr>
                <a:defRPr/>
              </a:pPr>
              <a:t>2019-02-28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F56A2-F13F-48C3-BA87-B2B53273E920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69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gi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2.ts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9.png"/><Relationship Id="rId2" Type="http://schemas.openxmlformats.org/officeDocument/2006/relationships/video" Target="../media/media1.ts"/><Relationship Id="rId1" Type="http://schemas.microsoft.com/office/2007/relationships/media" Target="../media/media1.ts"/><Relationship Id="rId6" Type="http://schemas.openxmlformats.org/officeDocument/2006/relationships/video" Target="../media/media3.ts"/><Relationship Id="rId11" Type="http://schemas.openxmlformats.org/officeDocument/2006/relationships/image" Target="../media/image8.png"/><Relationship Id="rId5" Type="http://schemas.microsoft.com/office/2007/relationships/media" Target="../media/media3.ts"/><Relationship Id="rId10" Type="http://schemas.openxmlformats.org/officeDocument/2006/relationships/image" Target="../media/image7.png"/><Relationship Id="rId4" Type="http://schemas.openxmlformats.org/officeDocument/2006/relationships/video" Target="../media/media2.ts"/><Relationship Id="rId9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microsoft.com/office/2007/relationships/media" Target="../media/media5.ts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2.png"/><Relationship Id="rId2" Type="http://schemas.openxmlformats.org/officeDocument/2006/relationships/video" Target="../media/media4.ts"/><Relationship Id="rId1" Type="http://schemas.microsoft.com/office/2007/relationships/media" Target="../media/media4.ts"/><Relationship Id="rId6" Type="http://schemas.openxmlformats.org/officeDocument/2006/relationships/video" Target="../media/media6.ts"/><Relationship Id="rId11" Type="http://schemas.openxmlformats.org/officeDocument/2006/relationships/image" Target="../media/image11.png"/><Relationship Id="rId5" Type="http://schemas.microsoft.com/office/2007/relationships/media" Target="../media/media6.ts"/><Relationship Id="rId10" Type="http://schemas.openxmlformats.org/officeDocument/2006/relationships/image" Target="../media/image10.png"/><Relationship Id="rId4" Type="http://schemas.openxmlformats.org/officeDocument/2006/relationships/video" Target="../media/media5.ts"/><Relationship Id="rId9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517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0" y="-26988"/>
            <a:ext cx="5364163" cy="5170488"/>
          </a:xfrm>
          <a:prstGeom prst="rect">
            <a:avLst/>
          </a:prstGeom>
          <a:solidFill>
            <a:schemeClr val="accent5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435600" y="-26988"/>
            <a:ext cx="73025" cy="5170488"/>
          </a:xfrm>
          <a:prstGeom prst="rect">
            <a:avLst/>
          </a:prstGeom>
          <a:solidFill>
            <a:schemeClr val="accent5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80063" y="-26988"/>
            <a:ext cx="71437" cy="5170488"/>
          </a:xfrm>
          <a:prstGeom prst="rect">
            <a:avLst/>
          </a:prstGeom>
          <a:solidFill>
            <a:srgbClr val="EEB5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724525" y="-26988"/>
            <a:ext cx="71438" cy="5170488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867400" y="-26988"/>
            <a:ext cx="73025" cy="5170488"/>
          </a:xfrm>
          <a:prstGeom prst="rect">
            <a:avLst/>
          </a:prstGeom>
          <a:solidFill>
            <a:srgbClr val="088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TextBox 4"/>
          <p:cNvSpPr txBox="1">
            <a:spLocks noChangeArrowheads="1"/>
          </p:cNvSpPr>
          <p:nvPr/>
        </p:nvSpPr>
        <p:spPr bwMode="auto">
          <a:xfrm>
            <a:off x="1430338" y="1275606"/>
            <a:ext cx="259398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FFFFFF"/>
                </a:solidFill>
                <a:latin typeface="Eras Demi ITC" pitchFamily="34" charset="0"/>
              </a:rPr>
              <a:t>PART  </a:t>
            </a:r>
            <a:r>
              <a:rPr lang="en-US" altLang="zh-CN" sz="4400" dirty="0" smtClean="0">
                <a:solidFill>
                  <a:srgbClr val="FFFFFF"/>
                </a:solidFill>
                <a:latin typeface="Eras Demi ITC" pitchFamily="34" charset="0"/>
              </a:rPr>
              <a:t>04</a:t>
            </a:r>
            <a:endParaRPr lang="zh-CN" altLang="en-US" sz="4400" dirty="0">
              <a:solidFill>
                <a:srgbClr val="FFFFFF"/>
              </a:solidFill>
              <a:latin typeface="Eras Demi ITC" pitchFamily="34" charset="0"/>
            </a:endParaRP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0" y="2283718"/>
            <a:ext cx="53625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桥梁数据中心系统应用宣贯</a:t>
            </a:r>
            <a:endParaRPr lang="en-US" altLang="zh-CN" sz="3200" dirty="0">
              <a:solidFill>
                <a:srgbClr val="FFFF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48208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0" y="0"/>
            <a:ext cx="9144000" cy="781778"/>
          </a:xfrm>
          <a:prstGeom prst="rect">
            <a:avLst/>
          </a:prstGeom>
          <a:solidFill>
            <a:schemeClr val="accent5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07504" y="160055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PC</a:t>
            </a:r>
            <a:r>
              <a:rPr lang="zh-CN" altLang="en-US" sz="2400" dirty="0" smtClean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端操作流程</a:t>
            </a:r>
            <a:endParaRPr lang="en-US" altLang="zh-CN"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3" t="8570" b="11421"/>
          <a:stretch/>
        </p:blipFill>
        <p:spPr>
          <a:xfrm>
            <a:off x="5940152" y="30888"/>
            <a:ext cx="3123145" cy="720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5816" y="861966"/>
            <a:ext cx="349807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algn="ctr" defTabSz="889000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p"/>
            </a:pPr>
            <a:r>
              <a:rPr lang="en-US" altLang="zh-CN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3/5 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现场通过移动端采集病害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1275606"/>
            <a:ext cx="1977770" cy="35160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52" y="1275607"/>
            <a:ext cx="1977770" cy="35160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4135" y="1259210"/>
            <a:ext cx="2016535" cy="35849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9992" y="1259210"/>
            <a:ext cx="1991673" cy="354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3840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0" y="0"/>
            <a:ext cx="9144000" cy="781778"/>
          </a:xfrm>
          <a:prstGeom prst="rect">
            <a:avLst/>
          </a:prstGeom>
          <a:solidFill>
            <a:schemeClr val="accent5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07504" y="16005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移动端操作流程</a:t>
            </a:r>
            <a:endParaRPr lang="en-US" altLang="zh-CN"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3" t="8570" b="11421"/>
          <a:stretch/>
        </p:blipFill>
        <p:spPr>
          <a:xfrm>
            <a:off x="5940152" y="30888"/>
            <a:ext cx="3123145" cy="720000"/>
          </a:xfrm>
          <a:prstGeom prst="rect">
            <a:avLst/>
          </a:prstGeom>
        </p:spPr>
      </p:pic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320624419"/>
              </p:ext>
            </p:extLst>
          </p:nvPr>
        </p:nvGraphicFramePr>
        <p:xfrm>
          <a:off x="568856" y="826142"/>
          <a:ext cx="8006288" cy="424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2650868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0" y="0"/>
            <a:ext cx="9144000" cy="781778"/>
          </a:xfrm>
          <a:prstGeom prst="rect">
            <a:avLst/>
          </a:prstGeom>
          <a:solidFill>
            <a:schemeClr val="accent5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07504" y="16005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移动端操作流程</a:t>
            </a:r>
            <a:endParaRPr lang="en-US" altLang="zh-CN"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3" t="8570" b="11421"/>
          <a:stretch/>
        </p:blipFill>
        <p:spPr>
          <a:xfrm>
            <a:off x="5940152" y="30888"/>
            <a:ext cx="3123145" cy="720000"/>
          </a:xfrm>
          <a:prstGeom prst="rect">
            <a:avLst/>
          </a:prstGeom>
        </p:spPr>
      </p:pic>
      <p:pic>
        <p:nvPicPr>
          <p:cNvPr id="2" name="sunlogin_201807132057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95536" y="848399"/>
            <a:ext cx="2105433" cy="374196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49561" y="4656985"/>
            <a:ext cx="169629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889000">
              <a:lnSpc>
                <a:spcPct val="90000"/>
              </a:lnSpc>
              <a:spcAft>
                <a:spcPct val="35000"/>
              </a:spcAft>
            </a:pPr>
            <a:r>
              <a:rPr lang="en-US" altLang="zh-CN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、下载任务单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sunlogin_2018071321015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546686" y="848399"/>
            <a:ext cx="2105434" cy="374196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563888" y="4659982"/>
            <a:ext cx="192873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889000">
              <a:lnSpc>
                <a:spcPct val="90000"/>
              </a:lnSpc>
              <a:spcAft>
                <a:spcPct val="35000"/>
              </a:spcAft>
            </a:pPr>
            <a:r>
              <a:rPr lang="en-US" altLang="zh-CN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、找到检查桥梁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6" name="sunlogin_20180713210435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643031" y="848399"/>
            <a:ext cx="2105433" cy="374196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516216" y="4659982"/>
            <a:ext cx="251062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889000">
              <a:lnSpc>
                <a:spcPct val="90000"/>
              </a:lnSpc>
              <a:spcAft>
                <a:spcPct val="35000"/>
              </a:spcAft>
            </a:pPr>
            <a:r>
              <a:rPr lang="en-US" altLang="zh-CN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、准备工作</a:t>
            </a:r>
            <a:r>
              <a:rPr lang="en-US" altLang="zh-CN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采集坐标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虚尾箭头 4"/>
          <p:cNvSpPr/>
          <p:nvPr/>
        </p:nvSpPr>
        <p:spPr>
          <a:xfrm>
            <a:off x="2699792" y="2643758"/>
            <a:ext cx="576064" cy="576064"/>
          </a:xfrm>
          <a:prstGeom prst="striped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虚尾箭头 18"/>
          <p:cNvSpPr/>
          <p:nvPr/>
        </p:nvSpPr>
        <p:spPr>
          <a:xfrm>
            <a:off x="5922950" y="2643758"/>
            <a:ext cx="576064" cy="576064"/>
          </a:xfrm>
          <a:prstGeom prst="striped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01037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0" y="0"/>
            <a:ext cx="9144000" cy="781778"/>
          </a:xfrm>
          <a:prstGeom prst="rect">
            <a:avLst/>
          </a:prstGeom>
          <a:solidFill>
            <a:schemeClr val="accent5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07504" y="16005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移动端操作流程</a:t>
            </a:r>
            <a:endParaRPr lang="en-US" altLang="zh-CN"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3" t="8570" b="11421"/>
          <a:stretch/>
        </p:blipFill>
        <p:spPr>
          <a:xfrm>
            <a:off x="5940152" y="30888"/>
            <a:ext cx="3123145" cy="720000"/>
          </a:xfrm>
          <a:prstGeom prst="rect">
            <a:avLst/>
          </a:prstGeom>
        </p:spPr>
      </p:pic>
      <p:pic>
        <p:nvPicPr>
          <p:cNvPr id="3" name="sunlogin_201807132108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1677" y="853783"/>
            <a:ext cx="2182091" cy="3878207"/>
          </a:xfrm>
          <a:prstGeom prst="rect">
            <a:avLst/>
          </a:prstGeom>
        </p:spPr>
      </p:pic>
      <p:pic>
        <p:nvPicPr>
          <p:cNvPr id="9" name="sunlogin_2018071321155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91880" y="843558"/>
            <a:ext cx="2197134" cy="3904943"/>
          </a:xfrm>
          <a:prstGeom prst="rect">
            <a:avLst/>
          </a:prstGeom>
        </p:spPr>
      </p:pic>
      <p:pic>
        <p:nvPicPr>
          <p:cNvPr id="10" name="sunlogin_20180713211839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623339" y="843558"/>
            <a:ext cx="2197133" cy="390494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49561" y="4764985"/>
            <a:ext cx="169629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889000">
              <a:lnSpc>
                <a:spcPct val="90000"/>
              </a:lnSpc>
              <a:spcAft>
                <a:spcPct val="35000"/>
              </a:spcAft>
            </a:pPr>
            <a:r>
              <a:rPr lang="en-US" altLang="zh-CN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、部构件划分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56210" y="4767982"/>
            <a:ext cx="146386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889000">
              <a:lnSpc>
                <a:spcPct val="90000"/>
              </a:lnSpc>
              <a:spcAft>
                <a:spcPct val="35000"/>
              </a:spcAft>
            </a:pPr>
            <a:r>
              <a:rPr lang="en-US" altLang="zh-CN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、病害采集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68578" y="4767982"/>
            <a:ext cx="146386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889000">
              <a:lnSpc>
                <a:spcPct val="90000"/>
              </a:lnSpc>
              <a:spcAft>
                <a:spcPct val="35000"/>
              </a:spcAft>
            </a:pPr>
            <a:r>
              <a:rPr lang="en-US" altLang="zh-CN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、数据上传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虚尾箭头 13"/>
          <p:cNvSpPr/>
          <p:nvPr/>
        </p:nvSpPr>
        <p:spPr>
          <a:xfrm>
            <a:off x="2699792" y="2643758"/>
            <a:ext cx="576064" cy="576064"/>
          </a:xfrm>
          <a:prstGeom prst="striped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虚尾箭头 14"/>
          <p:cNvSpPr/>
          <p:nvPr/>
        </p:nvSpPr>
        <p:spPr>
          <a:xfrm>
            <a:off x="5922950" y="2643758"/>
            <a:ext cx="576064" cy="576064"/>
          </a:xfrm>
          <a:prstGeom prst="striped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14560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17188</TotalTime>
  <Words>135</Words>
  <Application>Microsoft Office PowerPoint</Application>
  <PresentationFormat>全屏显示(16:9)</PresentationFormat>
  <Paragraphs>29</Paragraphs>
  <Slides>5</Slides>
  <Notes>4</Notes>
  <HiddenSlides>0</HiddenSlides>
  <MMClips>6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5" baseType="lpstr">
      <vt:lpstr>Eras Demi ITC</vt:lpstr>
      <vt:lpstr>黑体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张 立志</cp:lastModifiedBy>
  <cp:revision>1308</cp:revision>
  <cp:lastPrinted>2015-07-04T03:11:46Z</cp:lastPrinted>
  <dcterms:created xsi:type="dcterms:W3CDTF">2015-01-12T07:14:28Z</dcterms:created>
  <dcterms:modified xsi:type="dcterms:W3CDTF">2019-02-28T07:58:30Z</dcterms:modified>
</cp:coreProperties>
</file>